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9EB8"/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9" autoAdjust="0"/>
    <p:restoredTop sz="94412" autoAdjust="0"/>
  </p:normalViewPr>
  <p:slideViewPr>
    <p:cSldViewPr snapToGrid="0">
      <p:cViewPr varScale="1">
        <p:scale>
          <a:sx n="69" d="100"/>
          <a:sy n="69" d="100"/>
        </p:scale>
        <p:origin x="136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042" cy="513789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83" tIns="47741" rIns="95483" bIns="47741" rtlCol="0"/>
          <a:lstStyle>
            <a:lvl1pPr algn="r">
              <a:defRPr sz="1300"/>
            </a:lvl1pPr>
          </a:lstStyle>
          <a:p>
            <a:fld id="{25010187-94A1-42C2-A891-389C1995B23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0825"/>
            <a:ext cx="3079042" cy="513789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348" y="9720825"/>
            <a:ext cx="3079040" cy="513789"/>
          </a:xfrm>
          <a:prstGeom prst="rect">
            <a:avLst/>
          </a:prstGeom>
        </p:spPr>
        <p:txBody>
          <a:bodyPr vert="horz" lIns="95483" tIns="47741" rIns="95483" bIns="47741" rtlCol="0" anchor="b"/>
          <a:lstStyle>
            <a:lvl1pPr algn="r">
              <a:defRPr sz="1300"/>
            </a:lvl1pPr>
          </a:lstStyle>
          <a:p>
            <a:fld id="{512FECDB-15B4-47B7-B613-2446ECFDD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132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4"/>
            <a:ext cx="3079042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1" tIns="47721" rIns="95441" bIns="47721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348" y="4"/>
            <a:ext cx="3079040" cy="512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1" tIns="47721" rIns="95441" bIns="47721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9463" y="766763"/>
            <a:ext cx="5545137" cy="3838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908" y="4861235"/>
            <a:ext cx="5684255" cy="460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1" tIns="47721" rIns="95441" bIns="47721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720824"/>
            <a:ext cx="3079042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1" tIns="47721" rIns="95441" bIns="47721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348" y="9720824"/>
            <a:ext cx="3079040" cy="512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441" tIns="47721" rIns="95441" bIns="47721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300" smtClean="0">
                <a:solidFill>
                  <a:schemeClr val="dk1"/>
                </a:solidFill>
              </a:rPr>
              <a:pPr algn="r"/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【販売モデル型】申請書様式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>
          <a:xfrm>
            <a:off x="759233" y="-1"/>
            <a:ext cx="4622679" cy="51445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 smtClean="0"/>
              <a:t>（事業名）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0" y="0"/>
            <a:ext cx="759234" cy="419647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" bIns="36000" rtlCol="0" anchor="ctr"/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販売モデル型</a:t>
            </a:r>
            <a:endParaRPr kumimoji="1" lang="ja-JP" alt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1" hasCustomPrompt="1"/>
          </p:nvPr>
        </p:nvSpPr>
        <p:spPr>
          <a:xfrm>
            <a:off x="5391723" y="3813"/>
            <a:ext cx="2160000" cy="236406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 sz="1300"/>
            </a:lvl1pPr>
          </a:lstStyle>
          <a:p>
            <a:pPr lvl="0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○○県○○市区村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quarter" idx="12" hasCustomPrompt="1"/>
          </p:nvPr>
        </p:nvSpPr>
        <p:spPr>
          <a:xfrm>
            <a:off x="5391723" y="262657"/>
            <a:ext cx="2160000" cy="251795"/>
          </a:xfrm>
          <a:prstGeom prst="rect">
            <a:avLst/>
          </a:prstGeom>
          <a:ln>
            <a:noFill/>
          </a:ln>
        </p:spPr>
        <p:txBody>
          <a:bodyPr wrap="square" lIns="0" tIns="36000" rIns="0" bIns="0" anchor="t" anchorCtr="0">
            <a:spAutoFit/>
          </a:bodyPr>
          <a:lstStyle>
            <a:lvl1pPr algn="r">
              <a:defRPr/>
            </a:lvl1pPr>
          </a:lstStyle>
          <a:p>
            <a:pPr lvl="0"/>
            <a:r>
              <a:rPr kumimoji="1" lang="ja-JP" altLang="en-US" dirty="0" smtClean="0"/>
              <a:t>（実施主体名）</a:t>
            </a:r>
            <a:endParaRPr kumimoji="1" lang="ja-JP" altLang="en-US" dirty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5" hasCustomPrompt="1"/>
          </p:nvPr>
        </p:nvSpPr>
        <p:spPr>
          <a:xfrm>
            <a:off x="7565032" y="2143125"/>
            <a:ext cx="2160000" cy="4695531"/>
          </a:xfrm>
          <a:prstGeom prst="rect">
            <a:avLst/>
          </a:prstGeom>
        </p:spPr>
        <p:txBody>
          <a:bodyPr anchor="ctr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None/>
              <a:defRPr sz="1050">
                <a:solidFill>
                  <a:srgbClr val="FF0000"/>
                </a:solidFill>
              </a:defRPr>
            </a:lvl1pPr>
          </a:lstStyle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事業の内容が分かるイメージ図、写真等を貼付してください。　　　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ページ数は増やさずにこの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枚のみで提出してください。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0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２ページ目以降禁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＜様式４＞は１ページでご提出ください。</a:t>
            </a:r>
            <a:endParaRPr kumimoji="1"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6333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490105"/>
            <a:ext cx="9900000" cy="180000"/>
          </a:xfrm>
          <a:prstGeom prst="rect">
            <a:avLst/>
          </a:prstGeom>
          <a:gradFill flip="none" rotWithShape="1">
            <a:gsLst>
              <a:gs pos="67000">
                <a:schemeClr val="accent6">
                  <a:lumMod val="40000"/>
                  <a:lumOff val="60000"/>
                </a:schemeClr>
              </a:gs>
              <a:gs pos="34000">
                <a:srgbClr val="00B050"/>
              </a:gs>
              <a:gs pos="66000">
                <a:srgbClr val="00B050"/>
              </a:gs>
              <a:gs pos="33000">
                <a:schemeClr val="accent6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9347200" y="2688"/>
            <a:ext cx="545398" cy="159462"/>
          </a:xfrm>
          <a:prstGeom prst="rect">
            <a:avLst/>
          </a:prstGeom>
          <a:noFill/>
        </p:spPr>
        <p:txBody>
          <a:bodyPr wrap="square" lIns="0" tIns="36000" rIns="0" bIns="0" rtlCol="0" anchor="t" anchorCtr="1">
            <a:spAutoFit/>
          </a:bodyPr>
          <a:lstStyle/>
          <a:p>
            <a:pPr algn="r"/>
            <a:r>
              <a:rPr kumimoji="1" lang="ja-JP" altLang="en-US" sz="800" dirty="0" smtClean="0">
                <a:latin typeface="+mn-ea"/>
                <a:ea typeface="+mn-ea"/>
              </a:rPr>
              <a:t>＜様式４＞</a:t>
            </a:r>
            <a:endParaRPr kumimoji="1" lang="ja-JP" altLang="en-US" sz="800" dirty="0">
              <a:latin typeface="+mn-ea"/>
              <a:ea typeface="+mn-ea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12700" y="15388"/>
            <a:ext cx="9347200" cy="461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600" b="1" i="0" u="none" strike="noStrike" cap="none">
          <a:solidFill>
            <a:srgbClr val="000000"/>
          </a:solidFill>
          <a:latin typeface="+mj-ea"/>
          <a:ea typeface="+mj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9233" y="-1"/>
            <a:ext cx="4628992" cy="51445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テキスト プレースホルダー 17"/>
          <p:cNvSpPr txBox="1">
            <a:spLocks/>
          </p:cNvSpPr>
          <p:nvPr/>
        </p:nvSpPr>
        <p:spPr>
          <a:xfrm>
            <a:off x="7555221" y="181124"/>
            <a:ext cx="2340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lIns="36000" tIns="36000" rIns="36000" bIns="0"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2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+mn-ea"/>
                <a:ea typeface="+mn-ea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dirty="0" smtClean="0"/>
              <a:t>事業費：○○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補助見込額：○○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○○○千円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2" name="図プレースホルダー 5"/>
          <p:cNvSpPr>
            <a:spLocks noGrp="1"/>
          </p:cNvSpPr>
          <p:nvPr>
            <p:ph type="pic" sz="quarter" idx="15"/>
          </p:nvPr>
        </p:nvSpPr>
        <p:spPr>
          <a:xfrm>
            <a:off x="7565032" y="2502004"/>
            <a:ext cx="2160000" cy="4314431"/>
          </a:xfrm>
        </p:spPr>
      </p:sp>
      <p:graphicFrame>
        <p:nvGraphicFramePr>
          <p:cNvPr id="13" name="Google Shape;88;p1"/>
          <p:cNvGraphicFramePr/>
          <p:nvPr>
            <p:extLst>
              <p:ext uri="{D42A27DB-BD31-4B8C-83A1-F6EECF244321}">
                <p14:modId xmlns:p14="http://schemas.microsoft.com/office/powerpoint/2010/main" val="3539001620"/>
              </p:ext>
            </p:extLst>
          </p:nvPr>
        </p:nvGraphicFramePr>
        <p:xfrm>
          <a:off x="69275" y="701351"/>
          <a:ext cx="7380000" cy="6115084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76880"/>
                  </a:ext>
                </a:extLst>
              </a:tr>
              <a:tr h="5696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863330"/>
                  </a:ext>
                </a:extLst>
              </a:tr>
              <a:tr h="102533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過去の観光庁事業を活用して取り組んだ内容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28834"/>
                  </a:ext>
                </a:extLst>
              </a:tr>
              <a:tr h="1041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本事業にて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インバウンド向けに改善・ブラッシュアップする点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3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インバウンド向け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販路基盤整備や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プロモーション実施内容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68404"/>
                  </a:ext>
                </a:extLst>
              </a:tr>
              <a:tr h="11637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アピールポイント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（独自性、地方誘客や観光消費拡大への効果など）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183781"/>
                  </a:ext>
                </a:extLst>
              </a:tr>
              <a:tr h="48203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88855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09500"/>
              </p:ext>
            </p:extLst>
          </p:nvPr>
        </p:nvGraphicFramePr>
        <p:xfrm>
          <a:off x="7565032" y="708124"/>
          <a:ext cx="2160000" cy="130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52000">
                <a:tc gridSpan="2">
                  <a:txBody>
                    <a:bodyPr/>
                    <a:lstStyle/>
                    <a:p>
                      <a:pPr lvl="1" algn="ctr"/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これまでに活用した観光庁事業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/>
                      <a:endParaRPr kumimoji="1"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看板商品創出事業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域内連携促進事業</a:t>
                      </a:r>
                      <a:endParaRPr kumimoji="1" lang="ja-JP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60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誘客多角化事業</a:t>
                      </a:r>
                      <a:endParaRPr kumimoji="1" lang="en-US" altLang="ja-JP" sz="1000" b="1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2865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上記当てはまる場合はボックスに</a:t>
                      </a:r>
                      <a:r>
                        <a:rPr kumimoji="1" lang="ja-JP" altLang="en-US" sz="900" b="0" dirty="0" err="1" smtClean="0">
                          <a:latin typeface="+mn-ea"/>
                          <a:ea typeface="+mn-ea"/>
                        </a:rPr>
                        <a:t>〇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4090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054354"/>
              </p:ext>
            </p:extLst>
          </p:nvPr>
        </p:nvGraphicFramePr>
        <p:xfrm>
          <a:off x="7565032" y="2011684"/>
          <a:ext cx="2160000" cy="49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000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１次公募での応募の有無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216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1" lang="en-US" altLang="ja-JP" sz="800" b="0" dirty="0" smtClean="0">
                          <a:latin typeface="+mn-ea"/>
                          <a:ea typeface="+mn-ea"/>
                        </a:rPr>
                        <a:t>※1</a:t>
                      </a:r>
                      <a:r>
                        <a:rPr kumimoji="1" lang="ja-JP" altLang="en-US" sz="800" b="0" dirty="0" smtClean="0">
                          <a:latin typeface="+mn-ea"/>
                          <a:ea typeface="+mn-ea"/>
                        </a:rPr>
                        <a:t>次公募に応募した場合は、ボックスに○記入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740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Meiryo UI "/>
        <a:ea typeface="メイリオ"/>
        <a:cs typeface=""/>
      </a:majorFont>
      <a:minorFont>
        <a:latin typeface="Meiryo UI 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4487</TotalTime>
  <Words>108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Meiryo UI </vt:lpstr>
      <vt:lpstr>Meiryo</vt:lpstr>
      <vt:lpstr>Meiryo</vt:lpstr>
      <vt:lpstr>游ゴシック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安積 雄太</cp:lastModifiedBy>
  <cp:revision>100</cp:revision>
  <cp:lastPrinted>2023-05-18T08:52:19Z</cp:lastPrinted>
  <dcterms:created xsi:type="dcterms:W3CDTF">2007-11-06T12:19:33Z</dcterms:created>
  <dcterms:modified xsi:type="dcterms:W3CDTF">2023-05-18T08:52:23Z</dcterms:modified>
</cp:coreProperties>
</file>